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4013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FB34B-7728-4970-9DB6-405B3F23F685}" type="datetimeFigureOut">
              <a:rPr lang="he-IL" smtClean="0"/>
              <a:t>י"ב/טבת/תשפ"ב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B8179-B3F5-4742-B1A9-7E3B452660A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59476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FB34B-7728-4970-9DB6-405B3F23F685}" type="datetimeFigureOut">
              <a:rPr lang="he-IL" smtClean="0"/>
              <a:t>י"ב/טבת/תשפ"ב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B8179-B3F5-4742-B1A9-7E3B452660A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66164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FB34B-7728-4970-9DB6-405B3F23F685}" type="datetimeFigureOut">
              <a:rPr lang="he-IL" smtClean="0"/>
              <a:t>י"ב/טבת/תשפ"ב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B8179-B3F5-4742-B1A9-7E3B452660A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53745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FB34B-7728-4970-9DB6-405B3F23F685}" type="datetimeFigureOut">
              <a:rPr lang="he-IL" smtClean="0"/>
              <a:t>י"ב/טבת/תשפ"ב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B8179-B3F5-4742-B1A9-7E3B452660A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24332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FB34B-7728-4970-9DB6-405B3F23F685}" type="datetimeFigureOut">
              <a:rPr lang="he-IL" smtClean="0"/>
              <a:t>י"ב/טבת/תשפ"ב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B8179-B3F5-4742-B1A9-7E3B452660A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92770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FB34B-7728-4970-9DB6-405B3F23F685}" type="datetimeFigureOut">
              <a:rPr lang="he-IL" smtClean="0"/>
              <a:t>י"ב/טבת/תשפ"ב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B8179-B3F5-4742-B1A9-7E3B452660A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25579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FB34B-7728-4970-9DB6-405B3F23F685}" type="datetimeFigureOut">
              <a:rPr lang="he-IL" smtClean="0"/>
              <a:t>י"ב/טבת/תשפ"ב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B8179-B3F5-4742-B1A9-7E3B452660A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32065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FB34B-7728-4970-9DB6-405B3F23F685}" type="datetimeFigureOut">
              <a:rPr lang="he-IL" smtClean="0"/>
              <a:t>י"ב/טבת/תשפ"ב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B8179-B3F5-4742-B1A9-7E3B452660A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03335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FB34B-7728-4970-9DB6-405B3F23F685}" type="datetimeFigureOut">
              <a:rPr lang="he-IL" smtClean="0"/>
              <a:t>י"ב/טבת/תשפ"ב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B8179-B3F5-4742-B1A9-7E3B452660A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82775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FB34B-7728-4970-9DB6-405B3F23F685}" type="datetimeFigureOut">
              <a:rPr lang="he-IL" smtClean="0"/>
              <a:t>י"ב/טבת/תשפ"ב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B8179-B3F5-4742-B1A9-7E3B452660A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82418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FB34B-7728-4970-9DB6-405B3F23F685}" type="datetimeFigureOut">
              <a:rPr lang="he-IL" smtClean="0"/>
              <a:t>י"ב/טבת/תשפ"ב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B8179-B3F5-4742-B1A9-7E3B452660A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16463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FB34B-7728-4970-9DB6-405B3F23F685}" type="datetimeFigureOut">
              <a:rPr lang="he-IL" smtClean="0"/>
              <a:t>י"ב/טבת/תשפ"ב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B8179-B3F5-4742-B1A9-7E3B452660AD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88998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37" y="4762"/>
            <a:ext cx="12172950" cy="6859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733455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מסמך" ma:contentTypeID="0x0101000F77A064E8DF6941BA36174B3DB6F6E5" ma:contentTypeVersion="2" ma:contentTypeDescription="צור מסמך חדש." ma:contentTypeScope="" ma:versionID="65e4216e69ad6d34c22f3ee5bd7f5253">
  <xsd:schema xmlns:xsd="http://www.w3.org/2001/XMLSchema" xmlns:xs="http://www.w3.org/2001/XMLSchema" xmlns:p="http://schemas.microsoft.com/office/2006/metadata/properties" xmlns:ns1="http://schemas.microsoft.com/sharepoint/v3" xmlns:ns2="bd9bc640-1c10-41fc-8958-96d807eed42b" targetNamespace="http://schemas.microsoft.com/office/2006/metadata/properties" ma:root="true" ma:fieldsID="c5dd977dd9ad9593407a013fd394a0a4" ns1:_="" ns2:_="">
    <xsd:import namespace="http://schemas.microsoft.com/sharepoint/v3"/>
    <xsd:import namespace="bd9bc640-1c10-41fc-8958-96d807eed42b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categor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מתזמן תאריך התחלה" ma:description="'מתזמן תאריך התחלה' הוא עמודת אתר שיוצרת תכונת הפרסום. היא משמשת לציון התאריך והשעה שבהם יופיע הדף לראשונה בפני מבקרי האתר." ma:hidden="true" ma:internalName="PublishingStartDate">
      <xsd:simpleType>
        <xsd:restriction base="dms:Unknown"/>
      </xsd:simpleType>
    </xsd:element>
    <xsd:element name="PublishingExpirationDate" ma:index="9" nillable="true" ma:displayName="מתזמן תאריך סיום" ma:description="'תזמון תאריך הסיום' הוא עמודת אתר שיוצרת תכונת הפרסום. היא משמשת לציון התאריך והשעה שבהם הדף לא יופיע עוד בפני מבקרי האתר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9bc640-1c10-41fc-8958-96d807eed42b" elementFormDefault="qualified">
    <xsd:import namespace="http://schemas.microsoft.com/office/2006/documentManagement/types"/>
    <xsd:import namespace="http://schemas.microsoft.com/office/infopath/2007/PartnerControls"/>
    <xsd:element name="category" ma:index="10" nillable="true" ma:displayName="קטגוריה" ma:format="Dropdown" ma:internalName="category">
      <xsd:simpleType>
        <xsd:restriction base="dms:Choice">
          <xsd:enumeration value="ללא"/>
          <xsd:enumeration value="מסמכי מידע מוכוון תושב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סוג תוכן"/>
        <xsd:element ref="dc:title" minOccurs="0" maxOccurs="1" ma:index="4" ma:displayName="כותרת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category xmlns="bd9bc640-1c10-41fc-8958-96d807eed42b">מסמכי מידע מוכוון תושב</category>
  </documentManagement>
</p:properties>
</file>

<file path=customXml/itemProps1.xml><?xml version="1.0" encoding="utf-8"?>
<ds:datastoreItem xmlns:ds="http://schemas.openxmlformats.org/officeDocument/2006/customXml" ds:itemID="{2BB40245-19CA-445D-AF07-FAB29E78DAAC}"/>
</file>

<file path=customXml/itemProps2.xml><?xml version="1.0" encoding="utf-8"?>
<ds:datastoreItem xmlns:ds="http://schemas.openxmlformats.org/officeDocument/2006/customXml" ds:itemID="{2747410A-77EA-47B1-AD89-D91139498040}"/>
</file>

<file path=customXml/itemProps3.xml><?xml version="1.0" encoding="utf-8"?>
<ds:datastoreItem xmlns:ds="http://schemas.openxmlformats.org/officeDocument/2006/customXml" ds:itemID="{EE53CB71-AAA5-47CF-B45C-51B302F6019C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מסך רחב</PresentationFormat>
  <Paragraphs>0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ערכת נושא Office</vt:lpstr>
      <vt:lpstr>מצגת של PowerPoint‏</vt:lpstr>
    </vt:vector>
  </TitlesOfParts>
  <Company>SCCM01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מבנה הקורס</dc:title>
  <dc:creator>בטי פטילון - מנהלת פרוייקטים בכירה-עורכת תוכן</dc:creator>
  <cp:lastModifiedBy>בטי פטילון - מנהלת פרוייקטים בכירה-עורכת תוכן</cp:lastModifiedBy>
  <cp:revision>1</cp:revision>
  <dcterms:created xsi:type="dcterms:W3CDTF">2021-12-16T09:11:55Z</dcterms:created>
  <dcterms:modified xsi:type="dcterms:W3CDTF">2021-12-16T09:12:13Z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0x0101000F77A064E8DF6941BA36174B3DB6F6E5</vt:lpwstr>
  </property>
</Properties>
</file>